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A14EDA-3B5E-439E-BACD-1338DAEA17E3}">
  <a:tblStyle styleId="{3EA14EDA-3B5E-439E-BACD-1338DAEA17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b611d578f_1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b611d578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611d578f_1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b611d578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b611d578f_1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b611d578f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b611d578f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b611d578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b611d578f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b611d578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b611d578f_1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b611d578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b611d578f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b611d578f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b611d578f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b611d578f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b611d578f_1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b611d578f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b611d578f_1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b611d578f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b611d578f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b611d578f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b611d578f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b611d578f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b611d578f_1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b611d578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b611d578f_1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b611d578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FAAME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Project: eLiveShow</a:t>
            </a:r>
            <a:endParaRPr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166250" y="3566075"/>
            <a:ext cx="550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Faris Crnčalo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Aldin Islamagić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Anes Ćenanović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Muhamed Mujić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Eldar Babić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000" y="699400"/>
            <a:ext cx="3315175" cy="33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0" y="0"/>
            <a:ext cx="9144000" cy="12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UI PROTOTYPES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33" name="Google Shape;133;p2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50" y="1113925"/>
            <a:ext cx="3473926" cy="26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451" y="1415750"/>
            <a:ext cx="4513275" cy="35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0" y="0"/>
            <a:ext cx="9144000" cy="12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UI PROTOTYPES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50" y="1278303"/>
            <a:ext cx="2795200" cy="21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950" y="1430700"/>
            <a:ext cx="5697976" cy="35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0" y="0"/>
            <a:ext cx="9144000" cy="12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UI PROTOTYPES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49" name="Google Shape;149;p24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0700"/>
            <a:ext cx="4594876" cy="35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676" y="1430700"/>
            <a:ext cx="4091924" cy="2682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0" y="0"/>
            <a:ext cx="9144000" cy="12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UI PROTOTYPES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57" name="Google Shape;157;p25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25" y="1116700"/>
            <a:ext cx="5575950" cy="35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050" y="0"/>
            <a:ext cx="58649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270928" y="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r>
              <a:rPr lang="en"/>
              <a:t> Diagram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175"/>
            <a:ext cx="9144001" cy="41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98978" y="811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Used Structural Patterns:</a:t>
            </a:r>
            <a:endParaRPr sz="3000"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98975" y="1034575"/>
            <a:ext cx="3033600" cy="3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Proxy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Bridge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Svaki obični korisnik može rezervisati kartu, ali se rezervacija može uraditi uz popust (pod određenim uslovima).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Razdvajanje funkcionalnosti pretrage na apstrakciju i implementaciju.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81974" y="0"/>
            <a:ext cx="5862028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98978" y="811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Other </a:t>
            </a:r>
            <a:r>
              <a:rPr lang="en" sz="2800"/>
              <a:t>Structural Patterns</a:t>
            </a:r>
            <a:r>
              <a:rPr lang="en" sz="2800"/>
              <a:t>:</a:t>
            </a:r>
            <a:endParaRPr sz="2800"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98975" y="1034575"/>
            <a:ext cx="3033600" cy="3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Adapter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Flyweight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Decorator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Facade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Composite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81974" y="0"/>
            <a:ext cx="5862028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r>
              <a:rPr lang="en"/>
              <a:t> Diagram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150" y="0"/>
            <a:ext cx="58528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r>
              <a:rPr lang="en"/>
              <a:t> Diagram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200" y="0"/>
            <a:ext cx="5867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Ovaj softver je namijenjen da pruži svim ljubiteljima koncerata jednostavan način da brzo i lahko dođu do svih relevantnih informacija potrebnih za rezervaciju mjesta ili karte na aktuelnim dodađajima u njihovom gradu ili okruženju. Namijenjen je za fizička, kao i pravna lica. Na ovaj način je organizatorima olakšan posao i pružen intuitivan način da reklamiraju svoje dvorane, dok je muzičkim umjetnicima omogućeno da lahko pregledaju sve moguće lokacije svoga nastupa.Kupoprodaja karata daje prosječnom korisniku opciju da brzo i efikasno nađe rezervaciju.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4900" y="0"/>
            <a:ext cx="1839101" cy="16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98978" y="811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Used Creational Patterns:</a:t>
            </a:r>
            <a:endParaRPr sz="2900"/>
          </a:p>
        </p:txBody>
      </p:sp>
      <p:pic>
        <p:nvPicPr>
          <p:cNvPr descr="Black and white upward shot of Golden Gate Bridge"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81974" y="0"/>
            <a:ext cx="5862028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98975" y="1114088"/>
            <a:ext cx="254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Singleton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259775" y="1729700"/>
            <a:ext cx="2220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Preporučeni Koncert koji se bira svakog mjeseca i kojeg svaki korisnik može vidjeti.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Korištenje Buildera za odvajanje konstrukcije objekta od njegove reprezentacije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98978" y="811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Creational Patterns:</a:t>
            </a:r>
            <a:endParaRPr sz="2800"/>
          </a:p>
        </p:txBody>
      </p:sp>
      <p:pic>
        <p:nvPicPr>
          <p:cNvPr descr="Black and white upward shot of Golden Gate Bridge" id="210" name="Google Shape;210;p3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81974" y="0"/>
            <a:ext cx="5862028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193175" y="1121400"/>
            <a:ext cx="271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Factory Method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Abstract Factory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Prototype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490250" y="3790350"/>
            <a:ext cx="547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Faris Crnčalo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Aldin Islamagić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Anes Ćenanović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Muhamed Mujić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Eldar Babić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490250" y="3087600"/>
            <a:ext cx="24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FAAME : Project eLiveShow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298775" y="526350"/>
            <a:ext cx="2066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QnA: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475" y="0"/>
            <a:ext cx="6778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Justification</a:t>
            </a:r>
            <a:endParaRPr/>
          </a:p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4939500" y="2833400"/>
            <a:ext cx="3837000" cy="19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Muzika uživo je nešto što će ljude uvijek zanimati, na jedan ili drugi način.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Želili smo nešto straight-forward i jednostavno što će spojiti sve dijelove live performansa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Raditi na nečemu što bi mi sami koristili nam je povećalo interesovanje</a:t>
            </a:r>
            <a:endParaRPr sz="1400"/>
          </a:p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Odakle ideja?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237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26078" y="3578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Funcionalities</a:t>
            </a:r>
            <a:endParaRPr/>
          </a:p>
        </p:txBody>
      </p:sp>
      <p:graphicFrame>
        <p:nvGraphicFramePr>
          <p:cNvPr id="91" name="Google Shape;91;p16"/>
          <p:cNvGraphicFramePr/>
          <p:nvPr/>
        </p:nvGraphicFramePr>
        <p:xfrm>
          <a:off x="3442025" y="35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{3EA14EDA-3B5E-439E-BACD-1338DAEA17E3}</a:tableStyleId>
              </a:tblPr>
              <a:tblGrid>
                <a:gridCol w="556425"/>
                <a:gridCol w="556425"/>
                <a:gridCol w="556425"/>
                <a:gridCol w="556425"/>
                <a:gridCol w="556425"/>
                <a:gridCol w="556425"/>
                <a:gridCol w="556425"/>
                <a:gridCol w="556425"/>
                <a:gridCol w="556425"/>
                <a:gridCol w="556425"/>
              </a:tblGrid>
              <a:tr h="555150">
                <a:tc gridSpan="10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 </a:t>
                      </a:r>
                      <a:r>
                        <a:rPr lang="en"/>
                        <a:t>Upravljanje korisničkim računom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83425">
                <a:tc gridSpan="10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</a:t>
                      </a:r>
                      <a:r>
                        <a:rPr lang="en" sz="1300"/>
                        <a:t>  Prikaz slobodnih mjesta unutar dvorane i mogućnost kupovine karte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83425">
                <a:tc grid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 Prikaz koncertnih dvorana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7175">
                <a:tc grid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 Komunikacija sa drugim korisnicima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36350">
                <a:tc grid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 Early bird popust na ulaznice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36350">
                <a:tc grid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 Registracija koncerta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29875">
                <a:tc grid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 Ostavljanje recenzija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36350">
                <a:tc grid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 Rezervacija dvorane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7175">
                <a:tc grid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 Preporuke bazirane na interesima korisnika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7175">
                <a:tc grid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 Primanje notifikacija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3" y="1469325"/>
            <a:ext cx="3137225" cy="31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5" y="1575750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394100" y="149525"/>
            <a:ext cx="5674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Obični Korisnik 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Upravljanje korisničkim računom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Prikaz slobodnih mjesta unutar dvorane i mogućnost kupovine karte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Prikaz koncertnih dvorana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Komunikacija sa drugim korisnicima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Ostavljanje recenzija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Primanje notifikacija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Preporuke bazirane na interesima  korisnika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469800" y="1858025"/>
            <a:ext cx="5674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Vlasnik Objekta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Upravljanje korisničkim računom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Registracija koncerta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Prikaz koncertnih dvorana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Komunikacija sa drugim korisnicima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Primanje notifikacija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469800" y="3284550"/>
            <a:ext cx="5674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Izvođač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Upravljanje korisničkim računom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Rezervacija dvorane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Prikaz koncertnih dvorana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Komunikacija sa drugim korisnicima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Primanje notifikacija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Administrators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75" y="1575750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3469800" y="1717500"/>
            <a:ext cx="5674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Administrator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Upravljanje korisničkim računom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Prikaz koncerata koji se održavaju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Prikaz koncertnih dvorana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Komunikacija sa drugim korisnicima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Ostavljanje recenzija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Primanje notifikacija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Early bird popust na ulaznice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Rezervacija dvorane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Registracija koncerta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Prikaz slobodnih mjesta unutar dvorane i mogućnost kupovine karte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FAAME - UseCase Diagram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288" y="756500"/>
            <a:ext cx="628052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- Example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1850"/>
            <a:ext cx="5180876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875" y="2932000"/>
            <a:ext cx="3963124" cy="18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r>
              <a:rPr lang="en"/>
              <a:t> - Example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338" y="778925"/>
            <a:ext cx="5005332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